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289" r:id="rId4"/>
    <p:sldId id="296" r:id="rId5"/>
    <p:sldId id="299" r:id="rId6"/>
    <p:sldId id="295" r:id="rId7"/>
    <p:sldId id="298" r:id="rId8"/>
    <p:sldId id="297" r:id="rId9"/>
    <p:sldId id="300" r:id="rId10"/>
    <p:sldId id="301" r:id="rId11"/>
    <p:sldId id="290" r:id="rId12"/>
    <p:sldId id="288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KoPub돋움체 Bold" pitchFamily="2" charset="-127"/>
      <p:bold r:id="rId16"/>
    </p:embeddedFont>
    <p:embeddedFont>
      <p:font typeface="KoPub돋움체 Light" pitchFamily="2" charset="-127"/>
      <p:regular r:id="rId17"/>
    </p:embeddedFont>
    <p:embeddedFont>
      <p:font typeface="Noto Sans KR Black" panose="020B0500000000000000" pitchFamily="34" charset="-128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66FF"/>
    <a:srgbClr val="1C43BE"/>
    <a:srgbClr val="204BD6"/>
    <a:srgbClr val="2D59DF"/>
    <a:srgbClr val="666666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9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208" y="464"/>
      </p:cViewPr>
      <p:guideLst>
        <p:guide orient="horz" pos="278"/>
        <p:guide pos="302"/>
        <p:guide pos="7378"/>
        <p:guide orient="horz" pos="4042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2023. 1. 30.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3250341"/>
            <a:ext cx="3552423" cy="526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</a:t>
            </a: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90438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C3729D-065F-407A-C697-0A0416DADC75}"/>
              </a:ext>
            </a:extLst>
          </p:cNvPr>
          <p:cNvSpPr txBox="1"/>
          <p:nvPr/>
        </p:nvSpPr>
        <p:spPr>
          <a:xfrm>
            <a:off x="6425967" y="3283897"/>
            <a:ext cx="526144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CFE8D-D26C-E694-18BA-CE89582A280E}"/>
              </a:ext>
            </a:extLst>
          </p:cNvPr>
          <p:cNvSpPr txBox="1"/>
          <p:nvPr/>
        </p:nvSpPr>
        <p:spPr>
          <a:xfrm>
            <a:off x="6480177" y="2600860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노드 삭제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7E846-0A29-E507-60BA-94085A90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548269"/>
            <a:ext cx="4619171" cy="6212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63FDA-DDB5-3CFB-E17B-6DE68C7E0E43}"/>
              </a:ext>
            </a:extLst>
          </p:cNvPr>
          <p:cNvSpPr txBox="1"/>
          <p:nvPr/>
        </p:nvSpPr>
        <p:spPr>
          <a:xfrm>
            <a:off x="6480177" y="3027954"/>
            <a:ext cx="4309250" cy="1237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재귀를 사용하여 이진 탐색 트리를 탐색한 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삭제할 노드를 찾았을 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이진 탐색 트리 구조가 유지될 수 있게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오른쪽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서브트리의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가장 작은 값을 찾아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바꾸어준다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59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3715546" y="2910289"/>
            <a:ext cx="5785070" cy="1862879"/>
          </a:xfrm>
          <a:prstGeom prst="rect">
            <a:avLst/>
          </a:prstGeom>
          <a:solidFill>
            <a:srgbClr val="3366FF"/>
          </a:solidFill>
          <a:ln>
            <a:solidFill>
              <a:schemeClr val="accent1"/>
            </a:solidFill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500">
                <a:ln>
                  <a:solidFill>
                    <a:srgbClr val="3366FF">
                      <a:alpha val="0"/>
                    </a:srgb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 rot="20700000">
            <a:off x="2322817" y="1763131"/>
            <a:ext cx="5081687" cy="1598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500" dirty="0">
                <a:ln>
                  <a:solidFill>
                    <a:srgbClr val="3366FF">
                      <a:alpha val="0"/>
                    </a:srgb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500" dirty="0">
              <a:ln>
                <a:solidFill>
                  <a:srgbClr val="3366FF">
                    <a:alpha val="0"/>
                  </a:srgb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39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540199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212750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3027339" y="2413979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contents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15F50-DF42-40E5-9B62-B74BC6E718D0}"/>
              </a:ext>
            </a:extLst>
          </p:cNvPr>
          <p:cNvSpPr txBox="1"/>
          <p:nvPr/>
        </p:nvSpPr>
        <p:spPr>
          <a:xfrm>
            <a:off x="8171097" y="196295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410CC-C780-4C02-8A4C-EA94E05CE45E}"/>
              </a:ext>
            </a:extLst>
          </p:cNvPr>
          <p:cNvSpPr txBox="1"/>
          <p:nvPr/>
        </p:nvSpPr>
        <p:spPr>
          <a:xfrm>
            <a:off x="400256" y="1993799"/>
            <a:ext cx="3016845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What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BFB5B-3F14-4FCB-B6DD-D3022BECC162}"/>
              </a:ext>
            </a:extLst>
          </p:cNvPr>
          <p:cNvSpPr txBox="1"/>
          <p:nvPr/>
        </p:nvSpPr>
        <p:spPr>
          <a:xfrm>
            <a:off x="400256" y="3744772"/>
            <a:ext cx="2102444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Do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62964" y="5495745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Conclusion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CC9247-2C34-41C7-83C5-4733D0E3F6C1}"/>
              </a:ext>
            </a:extLst>
          </p:cNvPr>
          <p:cNvCxnSpPr>
            <a:cxnSpLocks/>
          </p:cNvCxnSpPr>
          <p:nvPr/>
        </p:nvCxnSpPr>
        <p:spPr>
          <a:xfrm>
            <a:off x="490575" y="3136375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79425" y="4927623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1F6E24-7173-8FF2-48FD-3D70B769E451}"/>
              </a:ext>
            </a:extLst>
          </p:cNvPr>
          <p:cNvSpPr txBox="1"/>
          <p:nvPr/>
        </p:nvSpPr>
        <p:spPr>
          <a:xfrm>
            <a:off x="8150549" y="3721625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실습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171973" y="5439449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357563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</a:t>
            </a:r>
            <a:endParaRPr lang="en-US" altLang="ko-KR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1952884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9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트리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(Tree)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81623" y="252701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Node (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노드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데이터를 담고 있는 부분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AB40F-AD1E-A93D-7587-8146C86C797E}"/>
              </a:ext>
            </a:extLst>
          </p:cNvPr>
          <p:cNvSpPr txBox="1"/>
          <p:nvPr/>
        </p:nvSpPr>
        <p:spPr>
          <a:xfrm>
            <a:off x="381622" y="3306950"/>
            <a:ext cx="272733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Edge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간선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노드와 노드 사이를 이어 주는 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756A-2CE7-C7F5-B377-A18364DD15AF}"/>
              </a:ext>
            </a:extLst>
          </p:cNvPr>
          <p:cNvSpPr txBox="1"/>
          <p:nvPr/>
        </p:nvSpPr>
        <p:spPr>
          <a:xfrm>
            <a:off x="381622" y="1430428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모양이 뒤집어 놓은 나무와 비슷한 자료구조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8A7F9A-25D2-A95B-065A-4F57B9E1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3205548"/>
            <a:ext cx="5696712" cy="2028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48C1AD-F0A7-B227-4A89-14B187FB565C}"/>
              </a:ext>
            </a:extLst>
          </p:cNvPr>
          <p:cNvSpPr txBox="1"/>
          <p:nvPr/>
        </p:nvSpPr>
        <p:spPr>
          <a:xfrm>
            <a:off x="383933" y="4086883"/>
            <a:ext cx="4583569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Path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경로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엣지로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연결된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인접한 노드들로 이루어진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하나의 시퀀스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73F00-4A34-B893-3A6B-B03A77D89AE5}"/>
              </a:ext>
            </a:extLst>
          </p:cNvPr>
          <p:cNvSpPr txBox="1"/>
          <p:nvPr/>
        </p:nvSpPr>
        <p:spPr>
          <a:xfrm>
            <a:off x="381622" y="4866816"/>
            <a:ext cx="4583569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Height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높이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가장 긴 경로의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엣지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수</a:t>
            </a:r>
          </a:p>
        </p:txBody>
      </p:sp>
    </p:spTree>
    <p:extLst>
      <p:ext uri="{BB962C8B-B14F-4D97-AF65-F5344CB8AC3E}">
        <p14:creationId xmlns:p14="http://schemas.microsoft.com/office/powerpoint/2010/main" val="215030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6135739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(Binary Search Tree)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756A-2CE7-C7F5-B377-A18364DD15AF}"/>
              </a:ext>
            </a:extLst>
          </p:cNvPr>
          <p:cNvSpPr txBox="1"/>
          <p:nvPr/>
        </p:nvSpPr>
        <p:spPr>
          <a:xfrm>
            <a:off x="381622" y="1430428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어떠한 규칙에 따라 나열한 이진 트리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168D3A-DEB2-4122-1D65-DD8A2039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88" y="2451025"/>
            <a:ext cx="3688080" cy="307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75BA8-6CB8-ADE2-1AEE-C96CD7A94937}"/>
              </a:ext>
            </a:extLst>
          </p:cNvPr>
          <p:cNvSpPr txBox="1"/>
          <p:nvPr/>
        </p:nvSpPr>
        <p:spPr>
          <a:xfrm>
            <a:off x="381622" y="3017563"/>
            <a:ext cx="6747650" cy="101171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모든 노드는 왼쪽 노드보다 오른쪽 노드가 더 크다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이진 탐색 트리가 갖는 규칙으로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모든 노드들은 왼쪽에 위치한 노드보다 오른쪽에 위치한 노드가 더 큰 값을 가진다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F529CB-62B4-234C-CAD1-1BB22526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60" y="1993392"/>
            <a:ext cx="4568590" cy="3837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35229-6951-0A3E-B5DE-CCC17160653D}"/>
              </a:ext>
            </a:extLst>
          </p:cNvPr>
          <p:cNvSpPr txBox="1"/>
          <p:nvPr/>
        </p:nvSpPr>
        <p:spPr>
          <a:xfrm>
            <a:off x="374789" y="850673"/>
            <a:ext cx="6135739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vs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정렬된 배열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8C7E2-813A-2CDF-F968-3B77A02B5B92}"/>
              </a:ext>
            </a:extLst>
          </p:cNvPr>
          <p:cNvSpPr txBox="1"/>
          <p:nvPr/>
        </p:nvSpPr>
        <p:spPr>
          <a:xfrm>
            <a:off x="374789" y="2632083"/>
            <a:ext cx="4309250" cy="2150229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탐색 시 </a:t>
            </a:r>
            <a:r>
              <a:rPr lang="ko-KR" altLang="en-US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시간복잡도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개선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이진 탐색 트리의 특징인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왼쪽 노드보다 오른쪽 노드가 값이 큰 것을 이용하여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시간복잡도를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줄일 수 있다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평균적으로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O(</a:t>
            </a:r>
            <a:r>
              <a:rPr lang="en-US" altLang="ko-KR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logN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시간복잡도를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가지며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최악의 경우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O(N)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시잔복잡도를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가진다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4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040161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Python</a:t>
            </a:r>
            <a:r>
              <a:rPr lang="ko-KR" altLang="en-US" sz="4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으로</a:t>
            </a:r>
            <a:endParaRPr lang="en-US" altLang="ko-KR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이진 탐색 트리</a:t>
            </a: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</a:t>
            </a:r>
            <a:endParaRPr lang="en-US" altLang="ko-KR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1952884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8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Python</a:t>
            </a:r>
            <a:r>
              <a:rPr lang="ko-KR" altLang="en-US" sz="3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으로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이진 탐색 트리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3A46C-F4B6-8F2A-E779-7A4A73405978}"/>
              </a:ext>
            </a:extLst>
          </p:cNvPr>
          <p:cNvSpPr txBox="1"/>
          <p:nvPr/>
        </p:nvSpPr>
        <p:spPr>
          <a:xfrm>
            <a:off x="6480177" y="1768475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노드 생성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067B-4E87-447C-1605-622858D34279}"/>
              </a:ext>
            </a:extLst>
          </p:cNvPr>
          <p:cNvSpPr txBox="1"/>
          <p:nvPr/>
        </p:nvSpPr>
        <p:spPr>
          <a:xfrm>
            <a:off x="6480177" y="3432683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노드 삽입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41FB9C-BF80-FFEB-6122-6C65062E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1768475"/>
            <a:ext cx="5181600" cy="459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8E356E-B3DF-BC4C-590D-0C89A6871C77}"/>
              </a:ext>
            </a:extLst>
          </p:cNvPr>
          <p:cNvSpPr txBox="1"/>
          <p:nvPr/>
        </p:nvSpPr>
        <p:spPr>
          <a:xfrm>
            <a:off x="6480177" y="3882957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재귀를 사용하여 이진 탐색 트리를 탐색한 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올바른 자리에 위치했을 때 노드를 삽입한다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35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Python</a:t>
            </a:r>
            <a:r>
              <a:rPr lang="ko-KR" altLang="en-US" sz="3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으로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이진 탐색 트리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E04D2-D946-EE37-5C2F-8CC25C20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294381"/>
            <a:ext cx="5180711" cy="294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B7B4A-6CE0-F93E-1367-40037C3FA915}"/>
              </a:ext>
            </a:extLst>
          </p:cNvPr>
          <p:cNvSpPr txBox="1"/>
          <p:nvPr/>
        </p:nvSpPr>
        <p:spPr>
          <a:xfrm>
            <a:off x="6480177" y="2294381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노드 탐색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50835-D85E-7445-2433-6087D3CEC970}"/>
              </a:ext>
            </a:extLst>
          </p:cNvPr>
          <p:cNvSpPr txBox="1"/>
          <p:nvPr/>
        </p:nvSpPr>
        <p:spPr>
          <a:xfrm>
            <a:off x="6480177" y="2721475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재귀를 사용하여 이진 탐색 트리를 탐색한 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키 값이 존재하면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True,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존재하지 않으면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False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반환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80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</TotalTime>
  <Words>255</Words>
  <Application>Microsoft Macintosh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KR Black</vt:lpstr>
      <vt:lpstr>맑은 고딕</vt:lpstr>
      <vt:lpstr>KoPub돋움체 Light</vt:lpstr>
      <vt:lpstr>창원단감아삭 Bold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장성진</cp:lastModifiedBy>
  <cp:revision>43</cp:revision>
  <dcterms:created xsi:type="dcterms:W3CDTF">2021-09-01T08:44:20Z</dcterms:created>
  <dcterms:modified xsi:type="dcterms:W3CDTF">2023-01-30T17:06:47Z</dcterms:modified>
</cp:coreProperties>
</file>